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57" r:id="rId3"/>
    <p:sldId id="258" r:id="rId4"/>
    <p:sldId id="271" r:id="rId5"/>
    <p:sldId id="272" r:id="rId6"/>
    <p:sldId id="267" r:id="rId7"/>
    <p:sldId id="268" r:id="rId8"/>
    <p:sldId id="269" r:id="rId9"/>
    <p:sldId id="270" r:id="rId10"/>
    <p:sldId id="273" r:id="rId11"/>
    <p:sldId id="2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neet mukherjee" userId="743f342fa00789ef" providerId="LiveId" clId="{96C3E1C0-402E-4BC9-888F-3EE94E2FCC6F}"/>
    <pc:docChg chg="undo redo custSel addSld delSld modSld sldOrd">
      <pc:chgData name="suneet mukherjee" userId="743f342fa00789ef" providerId="LiveId" clId="{96C3E1C0-402E-4BC9-888F-3EE94E2FCC6F}" dt="2024-01-15T17:03:48.785" v="1864" actId="1076"/>
      <pc:docMkLst>
        <pc:docMk/>
      </pc:docMkLst>
      <pc:sldChg chg="modSp new mod">
        <pc:chgData name="suneet mukherjee" userId="743f342fa00789ef" providerId="LiveId" clId="{96C3E1C0-402E-4BC9-888F-3EE94E2FCC6F}" dt="2024-01-15T11:41:29.298" v="73" actId="20577"/>
        <pc:sldMkLst>
          <pc:docMk/>
          <pc:sldMk cId="2760573540" sldId="256"/>
        </pc:sldMkLst>
        <pc:spChg chg="mod">
          <ac:chgData name="suneet mukherjee" userId="743f342fa00789ef" providerId="LiveId" clId="{96C3E1C0-402E-4BC9-888F-3EE94E2FCC6F}" dt="2024-01-15T11:41:13.658" v="36" actId="20577"/>
          <ac:spMkLst>
            <pc:docMk/>
            <pc:sldMk cId="2760573540" sldId="256"/>
            <ac:spMk id="2" creationId="{357BC457-E804-2108-22D1-9CD3C65E62B2}"/>
          </ac:spMkLst>
        </pc:spChg>
        <pc:spChg chg="mod">
          <ac:chgData name="suneet mukherjee" userId="743f342fa00789ef" providerId="LiveId" clId="{96C3E1C0-402E-4BC9-888F-3EE94E2FCC6F}" dt="2024-01-15T11:41:29.298" v="73" actId="20577"/>
          <ac:spMkLst>
            <pc:docMk/>
            <pc:sldMk cId="2760573540" sldId="256"/>
            <ac:spMk id="3" creationId="{E98A5E77-BA88-4C44-61C6-AD78C40974A6}"/>
          </ac:spMkLst>
        </pc:spChg>
      </pc:sldChg>
      <pc:sldChg chg="modSp new mod">
        <pc:chgData name="suneet mukherjee" userId="743f342fa00789ef" providerId="LiveId" clId="{96C3E1C0-402E-4BC9-888F-3EE94E2FCC6F}" dt="2024-01-15T11:48:05.891" v="137" actId="20577"/>
        <pc:sldMkLst>
          <pc:docMk/>
          <pc:sldMk cId="1406058583" sldId="257"/>
        </pc:sldMkLst>
        <pc:spChg chg="mod">
          <ac:chgData name="suneet mukherjee" userId="743f342fa00789ef" providerId="LiveId" clId="{96C3E1C0-402E-4BC9-888F-3EE94E2FCC6F}" dt="2024-01-15T11:41:41.778" v="93" actId="20577"/>
          <ac:spMkLst>
            <pc:docMk/>
            <pc:sldMk cId="1406058583" sldId="257"/>
            <ac:spMk id="2" creationId="{0E08611A-034C-330B-BCB7-7B15FD24974D}"/>
          </ac:spMkLst>
        </pc:spChg>
        <pc:spChg chg="mod">
          <ac:chgData name="suneet mukherjee" userId="743f342fa00789ef" providerId="LiveId" clId="{96C3E1C0-402E-4BC9-888F-3EE94E2FCC6F}" dt="2024-01-15T11:48:05.891" v="137" actId="20577"/>
          <ac:spMkLst>
            <pc:docMk/>
            <pc:sldMk cId="1406058583" sldId="257"/>
            <ac:spMk id="3" creationId="{2AC99B0F-7295-3908-BBD0-9CB4BB653745}"/>
          </ac:spMkLst>
        </pc:spChg>
      </pc:sldChg>
      <pc:sldChg chg="new del">
        <pc:chgData name="suneet mukherjee" userId="743f342fa00789ef" providerId="LiveId" clId="{96C3E1C0-402E-4BC9-888F-3EE94E2FCC6F}" dt="2024-01-15T11:40:42.186" v="12" actId="47"/>
        <pc:sldMkLst>
          <pc:docMk/>
          <pc:sldMk cId="2946930708" sldId="257"/>
        </pc:sldMkLst>
      </pc:sldChg>
      <pc:sldChg chg="addSp delSp modSp new mod">
        <pc:chgData name="suneet mukherjee" userId="743f342fa00789ef" providerId="LiveId" clId="{96C3E1C0-402E-4BC9-888F-3EE94E2FCC6F}" dt="2024-01-15T11:54:57.035" v="629" actId="22"/>
        <pc:sldMkLst>
          <pc:docMk/>
          <pc:sldMk cId="3381266236" sldId="258"/>
        </pc:sldMkLst>
        <pc:spChg chg="mod">
          <ac:chgData name="suneet mukherjee" userId="743f342fa00789ef" providerId="LiveId" clId="{96C3E1C0-402E-4BC9-888F-3EE94E2FCC6F}" dt="2024-01-15T11:49:07.238" v="178" actId="20577"/>
          <ac:spMkLst>
            <pc:docMk/>
            <pc:sldMk cId="3381266236" sldId="258"/>
            <ac:spMk id="2" creationId="{55EE7345-436E-B093-7C3C-AAC0A935FE03}"/>
          </ac:spMkLst>
        </pc:spChg>
        <pc:spChg chg="mod">
          <ac:chgData name="suneet mukherjee" userId="743f342fa00789ef" providerId="LiveId" clId="{96C3E1C0-402E-4BC9-888F-3EE94E2FCC6F}" dt="2024-01-15T11:54:50.598" v="627" actId="20577"/>
          <ac:spMkLst>
            <pc:docMk/>
            <pc:sldMk cId="3381266236" sldId="258"/>
            <ac:spMk id="3" creationId="{27CB0112-348B-51E4-6BD3-5522D318C52C}"/>
          </ac:spMkLst>
        </pc:spChg>
        <pc:spChg chg="add del">
          <ac:chgData name="suneet mukherjee" userId="743f342fa00789ef" providerId="LiveId" clId="{96C3E1C0-402E-4BC9-888F-3EE94E2FCC6F}" dt="2024-01-15T11:54:57.035" v="629" actId="22"/>
          <ac:spMkLst>
            <pc:docMk/>
            <pc:sldMk cId="3381266236" sldId="258"/>
            <ac:spMk id="5" creationId="{F97F87ED-BC59-983C-DC59-E878D8BCBFEA}"/>
          </ac:spMkLst>
        </pc:spChg>
      </pc:sldChg>
      <pc:sldChg chg="addSp delSp modSp new mod">
        <pc:chgData name="suneet mukherjee" userId="743f342fa00789ef" providerId="LiveId" clId="{96C3E1C0-402E-4BC9-888F-3EE94E2FCC6F}" dt="2024-01-15T12:19:26.167" v="1162" actId="20577"/>
        <pc:sldMkLst>
          <pc:docMk/>
          <pc:sldMk cId="2937824851" sldId="259"/>
        </pc:sldMkLst>
        <pc:spChg chg="mod">
          <ac:chgData name="suneet mukherjee" userId="743f342fa00789ef" providerId="LiveId" clId="{96C3E1C0-402E-4BC9-888F-3EE94E2FCC6F}" dt="2024-01-15T11:55:10.421" v="643" actId="20577"/>
          <ac:spMkLst>
            <pc:docMk/>
            <pc:sldMk cId="2937824851" sldId="259"/>
            <ac:spMk id="2" creationId="{A9FE1F18-021B-8DFE-8132-274E22B10C89}"/>
          </ac:spMkLst>
        </pc:spChg>
        <pc:spChg chg="del">
          <ac:chgData name="suneet mukherjee" userId="743f342fa00789ef" providerId="LiveId" clId="{96C3E1C0-402E-4BC9-888F-3EE94E2FCC6F}" dt="2024-01-15T11:55:32.098" v="644" actId="931"/>
          <ac:spMkLst>
            <pc:docMk/>
            <pc:sldMk cId="2937824851" sldId="259"/>
            <ac:spMk id="3" creationId="{75EDF8A1-374D-0E8B-4732-D3F21EBC34A6}"/>
          </ac:spMkLst>
        </pc:spChg>
        <pc:spChg chg="add mod">
          <ac:chgData name="suneet mukherjee" userId="743f342fa00789ef" providerId="LiveId" clId="{96C3E1C0-402E-4BC9-888F-3EE94E2FCC6F}" dt="2024-01-15T12:18:43.887" v="1127" actId="1076"/>
          <ac:spMkLst>
            <pc:docMk/>
            <pc:sldMk cId="2937824851" sldId="259"/>
            <ac:spMk id="12" creationId="{55E314F9-0E02-6015-51C9-09BA7E1BAE49}"/>
          </ac:spMkLst>
        </pc:spChg>
        <pc:spChg chg="add mod">
          <ac:chgData name="suneet mukherjee" userId="743f342fa00789ef" providerId="LiveId" clId="{96C3E1C0-402E-4BC9-888F-3EE94E2FCC6F}" dt="2024-01-15T12:02:30.998" v="744" actId="1076"/>
          <ac:spMkLst>
            <pc:docMk/>
            <pc:sldMk cId="2937824851" sldId="259"/>
            <ac:spMk id="17" creationId="{456DA0FD-C34F-91B2-9818-E23D2DDD2A91}"/>
          </ac:spMkLst>
        </pc:spChg>
        <pc:spChg chg="add mod">
          <ac:chgData name="suneet mukherjee" userId="743f342fa00789ef" providerId="LiveId" clId="{96C3E1C0-402E-4BC9-888F-3EE94E2FCC6F}" dt="2024-01-15T12:04:30.698" v="776" actId="20577"/>
          <ac:spMkLst>
            <pc:docMk/>
            <pc:sldMk cId="2937824851" sldId="259"/>
            <ac:spMk id="22" creationId="{942DEBF3-7370-8D54-1CF6-4458E7CFC016}"/>
          </ac:spMkLst>
        </pc:spChg>
        <pc:spChg chg="add del mod">
          <ac:chgData name="suneet mukherjee" userId="743f342fa00789ef" providerId="LiveId" clId="{96C3E1C0-402E-4BC9-888F-3EE94E2FCC6F}" dt="2024-01-15T12:18:50.237" v="1130"/>
          <ac:spMkLst>
            <pc:docMk/>
            <pc:sldMk cId="2937824851" sldId="259"/>
            <ac:spMk id="25" creationId="{97AA1452-16FF-9AA0-FD0D-982EE7C3706B}"/>
          </ac:spMkLst>
        </pc:spChg>
        <pc:spChg chg="add mod">
          <ac:chgData name="suneet mukherjee" userId="743f342fa00789ef" providerId="LiveId" clId="{96C3E1C0-402E-4BC9-888F-3EE94E2FCC6F}" dt="2024-01-15T12:19:26.167" v="1162" actId="20577"/>
          <ac:spMkLst>
            <pc:docMk/>
            <pc:sldMk cId="2937824851" sldId="259"/>
            <ac:spMk id="26" creationId="{B17DF659-2B98-1BC0-D1E3-BE17FE2E471D}"/>
          </ac:spMkLst>
        </pc:spChg>
        <pc:picChg chg="add mod modCrop">
          <ac:chgData name="suneet mukherjee" userId="743f342fa00789ef" providerId="LiveId" clId="{96C3E1C0-402E-4BC9-888F-3EE94E2FCC6F}" dt="2024-01-15T12:18:20.507" v="1120" actId="1076"/>
          <ac:picMkLst>
            <pc:docMk/>
            <pc:sldMk cId="2937824851" sldId="259"/>
            <ac:picMk id="5" creationId="{133C00C5-3A0F-0A54-0485-E6C71BFCC96F}"/>
          </ac:picMkLst>
        </pc:picChg>
        <pc:cxnChg chg="add del">
          <ac:chgData name="suneet mukherjee" userId="743f342fa00789ef" providerId="LiveId" clId="{96C3E1C0-402E-4BC9-888F-3EE94E2FCC6F}" dt="2024-01-15T11:59:33.528" v="688" actId="11529"/>
          <ac:cxnSpMkLst>
            <pc:docMk/>
            <pc:sldMk cId="2937824851" sldId="259"/>
            <ac:cxnSpMk id="7" creationId="{C83F3599-D11D-9217-93B9-ADAA0C2D1EC2}"/>
          </ac:cxnSpMkLst>
        </pc:cxnChg>
        <pc:cxnChg chg="add mod">
          <ac:chgData name="suneet mukherjee" userId="743f342fa00789ef" providerId="LiveId" clId="{96C3E1C0-402E-4BC9-888F-3EE94E2FCC6F}" dt="2024-01-15T12:18:38.608" v="1125" actId="1076"/>
          <ac:cxnSpMkLst>
            <pc:docMk/>
            <pc:sldMk cId="2937824851" sldId="259"/>
            <ac:cxnSpMk id="9" creationId="{C132C0E1-01CF-715D-A20C-61275FEF6E42}"/>
          </ac:cxnSpMkLst>
        </pc:cxnChg>
        <pc:cxnChg chg="add mod">
          <ac:chgData name="suneet mukherjee" userId="743f342fa00789ef" providerId="LiveId" clId="{96C3E1C0-402E-4BC9-888F-3EE94E2FCC6F}" dt="2024-01-15T12:18:40.827" v="1126" actId="1076"/>
          <ac:cxnSpMkLst>
            <pc:docMk/>
            <pc:sldMk cId="2937824851" sldId="259"/>
            <ac:cxnSpMk id="11" creationId="{1A89A974-6F82-D802-3128-7F1489225354}"/>
          </ac:cxnSpMkLst>
        </pc:cxnChg>
        <pc:cxnChg chg="add mod">
          <ac:chgData name="suneet mukherjee" userId="743f342fa00789ef" providerId="LiveId" clId="{96C3E1C0-402E-4BC9-888F-3EE94E2FCC6F}" dt="2024-01-15T12:18:26.967" v="1122" actId="1076"/>
          <ac:cxnSpMkLst>
            <pc:docMk/>
            <pc:sldMk cId="2937824851" sldId="259"/>
            <ac:cxnSpMk id="14" creationId="{CA90DFBC-A7E7-6190-B3FE-EA85A61804CE}"/>
          </ac:cxnSpMkLst>
        </pc:cxnChg>
        <pc:cxnChg chg="add mod">
          <ac:chgData name="suneet mukherjee" userId="743f342fa00789ef" providerId="LiveId" clId="{96C3E1C0-402E-4BC9-888F-3EE94E2FCC6F}" dt="2024-01-15T12:18:24.698" v="1121" actId="1076"/>
          <ac:cxnSpMkLst>
            <pc:docMk/>
            <pc:sldMk cId="2937824851" sldId="259"/>
            <ac:cxnSpMk id="16" creationId="{AF5DABDC-AC93-9CCB-3DE5-85E1DB5CC2F0}"/>
          </ac:cxnSpMkLst>
        </pc:cxnChg>
        <pc:cxnChg chg="add mod">
          <ac:chgData name="suneet mukherjee" userId="743f342fa00789ef" providerId="LiveId" clId="{96C3E1C0-402E-4BC9-888F-3EE94E2FCC6F}" dt="2024-01-15T12:18:34.257" v="1124" actId="1076"/>
          <ac:cxnSpMkLst>
            <pc:docMk/>
            <pc:sldMk cId="2937824851" sldId="259"/>
            <ac:cxnSpMk id="19" creationId="{02917C9A-8E2B-0A31-F51B-5726DB613C36}"/>
          </ac:cxnSpMkLst>
        </pc:cxnChg>
        <pc:cxnChg chg="add mod">
          <ac:chgData name="suneet mukherjee" userId="743f342fa00789ef" providerId="LiveId" clId="{96C3E1C0-402E-4BC9-888F-3EE94E2FCC6F}" dt="2024-01-15T12:18:30.898" v="1123" actId="1076"/>
          <ac:cxnSpMkLst>
            <pc:docMk/>
            <pc:sldMk cId="2937824851" sldId="259"/>
            <ac:cxnSpMk id="21" creationId="{624316A2-46B4-E800-6C76-4CF57EED75DF}"/>
          </ac:cxnSpMkLst>
        </pc:cxnChg>
      </pc:sldChg>
      <pc:sldChg chg="addSp delSp modSp new mod ord">
        <pc:chgData name="suneet mukherjee" userId="743f342fa00789ef" providerId="LiveId" clId="{96C3E1C0-402E-4BC9-888F-3EE94E2FCC6F}" dt="2024-01-15T12:39:12.505" v="1513"/>
        <pc:sldMkLst>
          <pc:docMk/>
          <pc:sldMk cId="1488424339" sldId="260"/>
        </pc:sldMkLst>
        <pc:spChg chg="mod">
          <ac:chgData name="suneet mukherjee" userId="743f342fa00789ef" providerId="LiveId" clId="{96C3E1C0-402E-4BC9-888F-3EE94E2FCC6F}" dt="2024-01-15T12:04:41.548" v="787" actId="20577"/>
          <ac:spMkLst>
            <pc:docMk/>
            <pc:sldMk cId="1488424339" sldId="260"/>
            <ac:spMk id="2" creationId="{AEAA491D-D61B-A781-39AB-7A9EFFA450DC}"/>
          </ac:spMkLst>
        </pc:spChg>
        <pc:spChg chg="del">
          <ac:chgData name="suneet mukherjee" userId="743f342fa00789ef" providerId="LiveId" clId="{96C3E1C0-402E-4BC9-888F-3EE94E2FCC6F}" dt="2024-01-15T12:04:50.288" v="788" actId="931"/>
          <ac:spMkLst>
            <pc:docMk/>
            <pc:sldMk cId="1488424339" sldId="260"/>
            <ac:spMk id="3" creationId="{DCE2542C-21D8-C6EB-D4C9-037E6B3ADA49}"/>
          </ac:spMkLst>
        </pc:spChg>
        <pc:spChg chg="add mod">
          <ac:chgData name="suneet mukherjee" userId="743f342fa00789ef" providerId="LiveId" clId="{96C3E1C0-402E-4BC9-888F-3EE94E2FCC6F}" dt="2024-01-15T12:07:31.776" v="1002" actId="20577"/>
          <ac:spMkLst>
            <pc:docMk/>
            <pc:sldMk cId="1488424339" sldId="260"/>
            <ac:spMk id="6" creationId="{999EF25D-0CB2-0FB2-60DA-4DB8762B4AD6}"/>
          </ac:spMkLst>
        </pc:spChg>
        <pc:spChg chg="add mod">
          <ac:chgData name="suneet mukherjee" userId="743f342fa00789ef" providerId="LiveId" clId="{96C3E1C0-402E-4BC9-888F-3EE94E2FCC6F}" dt="2024-01-15T12:15:32.688" v="1048" actId="1076"/>
          <ac:spMkLst>
            <pc:docMk/>
            <pc:sldMk cId="1488424339" sldId="260"/>
            <ac:spMk id="13" creationId="{6EA27968-1BA0-A719-FBD5-0AE3C26EEF9C}"/>
          </ac:spMkLst>
        </pc:spChg>
        <pc:spChg chg="add mod">
          <ac:chgData name="suneet mukherjee" userId="743f342fa00789ef" providerId="LiveId" clId="{96C3E1C0-402E-4BC9-888F-3EE94E2FCC6F}" dt="2024-01-15T12:16:58.672" v="1106" actId="1076"/>
          <ac:spMkLst>
            <pc:docMk/>
            <pc:sldMk cId="1488424339" sldId="260"/>
            <ac:spMk id="20" creationId="{1EBBC06A-CFE8-E2CF-188A-D10EF2FDB375}"/>
          </ac:spMkLst>
        </pc:spChg>
        <pc:spChg chg="add mod">
          <ac:chgData name="suneet mukherjee" userId="743f342fa00789ef" providerId="LiveId" clId="{96C3E1C0-402E-4BC9-888F-3EE94E2FCC6F}" dt="2024-01-15T12:17:27.647" v="1117" actId="1076"/>
          <ac:spMkLst>
            <pc:docMk/>
            <pc:sldMk cId="1488424339" sldId="260"/>
            <ac:spMk id="23" creationId="{775E8D09-1FDF-50E5-A23F-C30EC7682705}"/>
          </ac:spMkLst>
        </pc:spChg>
        <pc:spChg chg="add mod">
          <ac:chgData name="suneet mukherjee" userId="743f342fa00789ef" providerId="LiveId" clId="{96C3E1C0-402E-4BC9-888F-3EE94E2FCC6F}" dt="2024-01-15T12:39:12.505" v="1513"/>
          <ac:spMkLst>
            <pc:docMk/>
            <pc:sldMk cId="1488424339" sldId="260"/>
            <ac:spMk id="24" creationId="{675247F3-5A4F-612F-E989-7AE32A896EEC}"/>
          </ac:spMkLst>
        </pc:spChg>
        <pc:picChg chg="add mod">
          <ac:chgData name="suneet mukherjee" userId="743f342fa00789ef" providerId="LiveId" clId="{96C3E1C0-402E-4BC9-888F-3EE94E2FCC6F}" dt="2024-01-15T12:05:21.847" v="793" actId="1076"/>
          <ac:picMkLst>
            <pc:docMk/>
            <pc:sldMk cId="1488424339" sldId="260"/>
            <ac:picMk id="5" creationId="{AE65D2C5-655E-2A70-F2D0-FC56A079AD87}"/>
          </ac:picMkLst>
        </pc:picChg>
        <pc:cxnChg chg="add del mod">
          <ac:chgData name="suneet mukherjee" userId="743f342fa00789ef" providerId="LiveId" clId="{96C3E1C0-402E-4BC9-888F-3EE94E2FCC6F}" dt="2024-01-15T12:09:31.438" v="1006" actId="11529"/>
          <ac:cxnSpMkLst>
            <pc:docMk/>
            <pc:sldMk cId="1488424339" sldId="260"/>
            <ac:cxnSpMk id="8" creationId="{2D3C6209-96F4-8E40-790B-F8BB58058C88}"/>
          </ac:cxnSpMkLst>
        </pc:cxnChg>
        <pc:cxnChg chg="add mod">
          <ac:chgData name="suneet mukherjee" userId="743f342fa00789ef" providerId="LiveId" clId="{96C3E1C0-402E-4BC9-888F-3EE94E2FCC6F}" dt="2024-01-15T12:14:57.807" v="1016" actId="1076"/>
          <ac:cxnSpMkLst>
            <pc:docMk/>
            <pc:sldMk cId="1488424339" sldId="260"/>
            <ac:cxnSpMk id="10" creationId="{EF9F5378-475A-E791-4A26-CDC9553AECE8}"/>
          </ac:cxnSpMkLst>
        </pc:cxnChg>
        <pc:cxnChg chg="add del">
          <ac:chgData name="suneet mukherjee" userId="743f342fa00789ef" providerId="LiveId" clId="{96C3E1C0-402E-4BC9-888F-3EE94E2FCC6F}" dt="2024-01-15T12:14:30.157" v="1015" actId="11529"/>
          <ac:cxnSpMkLst>
            <pc:docMk/>
            <pc:sldMk cId="1488424339" sldId="260"/>
            <ac:cxnSpMk id="12" creationId="{9479FC52-E870-089F-8E12-8FF9D38B7FFE}"/>
          </ac:cxnSpMkLst>
        </pc:cxnChg>
        <pc:cxnChg chg="add del">
          <ac:chgData name="suneet mukherjee" userId="743f342fa00789ef" providerId="LiveId" clId="{96C3E1C0-402E-4BC9-888F-3EE94E2FCC6F}" dt="2024-01-15T12:15:44.010" v="1050" actId="11529"/>
          <ac:cxnSpMkLst>
            <pc:docMk/>
            <pc:sldMk cId="1488424339" sldId="260"/>
            <ac:cxnSpMk id="15" creationId="{3CE0E72B-FA27-23F2-8365-2BF271E12433}"/>
          </ac:cxnSpMkLst>
        </pc:cxnChg>
        <pc:cxnChg chg="add mod">
          <ac:chgData name="suneet mukherjee" userId="743f342fa00789ef" providerId="LiveId" clId="{96C3E1C0-402E-4BC9-888F-3EE94E2FCC6F}" dt="2024-01-15T12:15:54.034" v="1052" actId="13822"/>
          <ac:cxnSpMkLst>
            <pc:docMk/>
            <pc:sldMk cId="1488424339" sldId="260"/>
            <ac:cxnSpMk id="17" creationId="{5BE045D5-F8B1-74B7-4427-C4A51E579EB2}"/>
          </ac:cxnSpMkLst>
        </pc:cxnChg>
        <pc:cxnChg chg="add mod">
          <ac:chgData name="suneet mukherjee" userId="743f342fa00789ef" providerId="LiveId" clId="{96C3E1C0-402E-4BC9-888F-3EE94E2FCC6F}" dt="2024-01-15T12:16:01.458" v="1054" actId="13822"/>
          <ac:cxnSpMkLst>
            <pc:docMk/>
            <pc:sldMk cId="1488424339" sldId="260"/>
            <ac:cxnSpMk id="19" creationId="{43B367BE-A7F8-F1D9-5687-25282C30E3C7}"/>
          </ac:cxnSpMkLst>
        </pc:cxnChg>
        <pc:cxnChg chg="add mod">
          <ac:chgData name="suneet mukherjee" userId="743f342fa00789ef" providerId="LiveId" clId="{96C3E1C0-402E-4BC9-888F-3EE94E2FCC6F}" dt="2024-01-15T12:17:10.897" v="1108" actId="13822"/>
          <ac:cxnSpMkLst>
            <pc:docMk/>
            <pc:sldMk cId="1488424339" sldId="260"/>
            <ac:cxnSpMk id="22" creationId="{E5D8DF14-0AC5-7C82-AD47-9FDE1BF53F77}"/>
          </ac:cxnSpMkLst>
        </pc:cxnChg>
      </pc:sldChg>
      <pc:sldChg chg="addSp delSp modSp new mod ord">
        <pc:chgData name="suneet mukherjee" userId="743f342fa00789ef" providerId="LiveId" clId="{96C3E1C0-402E-4BC9-888F-3EE94E2FCC6F}" dt="2024-01-15T12:31:42.149" v="1271" actId="1076"/>
        <pc:sldMkLst>
          <pc:docMk/>
          <pc:sldMk cId="486450473" sldId="261"/>
        </pc:sldMkLst>
        <pc:spChg chg="mod">
          <ac:chgData name="suneet mukherjee" userId="743f342fa00789ef" providerId="LiveId" clId="{96C3E1C0-402E-4BC9-888F-3EE94E2FCC6F}" dt="2024-01-15T12:19:40.417" v="1175" actId="20577"/>
          <ac:spMkLst>
            <pc:docMk/>
            <pc:sldMk cId="486450473" sldId="261"/>
            <ac:spMk id="2" creationId="{43E39E80-D8A4-E689-71D3-E17BC33E6C28}"/>
          </ac:spMkLst>
        </pc:spChg>
        <pc:spChg chg="del">
          <ac:chgData name="suneet mukherjee" userId="743f342fa00789ef" providerId="LiveId" clId="{96C3E1C0-402E-4BC9-888F-3EE94E2FCC6F}" dt="2024-01-15T12:19:51.442" v="1176" actId="931"/>
          <ac:spMkLst>
            <pc:docMk/>
            <pc:sldMk cId="486450473" sldId="261"/>
            <ac:spMk id="3" creationId="{CBD0AFC7-2E8C-9C46-BCEC-6BA6AA9FC1B3}"/>
          </ac:spMkLst>
        </pc:spChg>
        <pc:spChg chg="add del mod">
          <ac:chgData name="suneet mukherjee" userId="743f342fa00789ef" providerId="LiveId" clId="{96C3E1C0-402E-4BC9-888F-3EE94E2FCC6F}" dt="2024-01-15T12:20:15.612" v="1178" actId="931"/>
          <ac:spMkLst>
            <pc:docMk/>
            <pc:sldMk cId="486450473" sldId="261"/>
            <ac:spMk id="7" creationId="{1F8F7544-3151-71AF-2076-9E02D8C89ED1}"/>
          </ac:spMkLst>
        </pc:spChg>
        <pc:spChg chg="add mod">
          <ac:chgData name="suneet mukherjee" userId="743f342fa00789ef" providerId="LiveId" clId="{96C3E1C0-402E-4BC9-888F-3EE94E2FCC6F}" dt="2024-01-15T12:21:17.887" v="1223" actId="20577"/>
          <ac:spMkLst>
            <pc:docMk/>
            <pc:sldMk cId="486450473" sldId="261"/>
            <ac:spMk id="10" creationId="{445545B3-7922-E418-72BC-09AF22F744AC}"/>
          </ac:spMkLst>
        </pc:spChg>
        <pc:spChg chg="add mod">
          <ac:chgData name="suneet mukherjee" userId="743f342fa00789ef" providerId="LiveId" clId="{96C3E1C0-402E-4BC9-888F-3EE94E2FCC6F}" dt="2024-01-15T12:26:22.564" v="1256" actId="1076"/>
          <ac:spMkLst>
            <pc:docMk/>
            <pc:sldMk cId="486450473" sldId="261"/>
            <ac:spMk id="13" creationId="{C5B9D176-EDCC-CDC9-3F36-583B9C9BAF3F}"/>
          </ac:spMkLst>
        </pc:spChg>
        <pc:spChg chg="add mod">
          <ac:chgData name="suneet mukherjee" userId="743f342fa00789ef" providerId="LiveId" clId="{96C3E1C0-402E-4BC9-888F-3EE94E2FCC6F}" dt="2024-01-15T12:31:42.149" v="1271" actId="1076"/>
          <ac:spMkLst>
            <pc:docMk/>
            <pc:sldMk cId="486450473" sldId="261"/>
            <ac:spMk id="16" creationId="{E446A0E2-E5E2-EF14-BD96-814D9CC8DE48}"/>
          </ac:spMkLst>
        </pc:spChg>
        <pc:picChg chg="add del mod">
          <ac:chgData name="suneet mukherjee" userId="743f342fa00789ef" providerId="LiveId" clId="{96C3E1C0-402E-4BC9-888F-3EE94E2FCC6F}" dt="2024-01-15T12:19:56.217" v="1177" actId="478"/>
          <ac:picMkLst>
            <pc:docMk/>
            <pc:sldMk cId="486450473" sldId="261"/>
            <ac:picMk id="5" creationId="{67DA3EC8-D0C0-2A5A-874A-9D23B69E58CA}"/>
          </ac:picMkLst>
        </pc:picChg>
        <pc:picChg chg="add mod">
          <ac:chgData name="suneet mukherjee" userId="743f342fa00789ef" providerId="LiveId" clId="{96C3E1C0-402E-4BC9-888F-3EE94E2FCC6F}" dt="2024-01-15T12:25:15.526" v="1225" actId="14100"/>
          <ac:picMkLst>
            <pc:docMk/>
            <pc:sldMk cId="486450473" sldId="261"/>
            <ac:picMk id="9" creationId="{F3EFD8D1-805C-F3AF-9534-A65F33C7BD71}"/>
          </ac:picMkLst>
        </pc:picChg>
        <pc:cxnChg chg="add mod">
          <ac:chgData name="suneet mukherjee" userId="743f342fa00789ef" providerId="LiveId" clId="{96C3E1C0-402E-4BC9-888F-3EE94E2FCC6F}" dt="2024-01-15T12:25:47.430" v="1227" actId="13822"/>
          <ac:cxnSpMkLst>
            <pc:docMk/>
            <pc:sldMk cId="486450473" sldId="261"/>
            <ac:cxnSpMk id="12" creationId="{BBCC4F22-4F94-E606-76F9-6766BD556FC8}"/>
          </ac:cxnSpMkLst>
        </pc:cxnChg>
        <pc:cxnChg chg="add mod">
          <ac:chgData name="suneet mukherjee" userId="743f342fa00789ef" providerId="LiveId" clId="{96C3E1C0-402E-4BC9-888F-3EE94E2FCC6F}" dt="2024-01-15T12:31:29.041" v="1258" actId="13822"/>
          <ac:cxnSpMkLst>
            <pc:docMk/>
            <pc:sldMk cId="486450473" sldId="261"/>
            <ac:cxnSpMk id="15" creationId="{EEEC8834-B943-FE98-5BBB-D10D0DCF752B}"/>
          </ac:cxnSpMkLst>
        </pc:cxnChg>
      </pc:sldChg>
      <pc:sldChg chg="addSp delSp modSp new mod">
        <pc:chgData name="suneet mukherjee" userId="743f342fa00789ef" providerId="LiveId" clId="{96C3E1C0-402E-4BC9-888F-3EE94E2FCC6F}" dt="2024-01-15T12:37:28.814" v="1478" actId="1076"/>
        <pc:sldMkLst>
          <pc:docMk/>
          <pc:sldMk cId="3464877139" sldId="262"/>
        </pc:sldMkLst>
        <pc:spChg chg="mod">
          <ac:chgData name="suneet mukherjee" userId="743f342fa00789ef" providerId="LiveId" clId="{96C3E1C0-402E-4BC9-888F-3EE94E2FCC6F}" dt="2024-01-15T12:32:04.292" v="1282" actId="20577"/>
          <ac:spMkLst>
            <pc:docMk/>
            <pc:sldMk cId="3464877139" sldId="262"/>
            <ac:spMk id="2" creationId="{44E703FA-E1FC-B66E-D223-BBCE82651D9A}"/>
          </ac:spMkLst>
        </pc:spChg>
        <pc:spChg chg="del">
          <ac:chgData name="suneet mukherjee" userId="743f342fa00789ef" providerId="LiveId" clId="{96C3E1C0-402E-4BC9-888F-3EE94E2FCC6F}" dt="2024-01-15T12:32:13.900" v="1283" actId="931"/>
          <ac:spMkLst>
            <pc:docMk/>
            <pc:sldMk cId="3464877139" sldId="262"/>
            <ac:spMk id="3" creationId="{C2BBCE15-23F5-B641-F4D3-D75480899907}"/>
          </ac:spMkLst>
        </pc:spChg>
        <pc:spChg chg="add del mod">
          <ac:chgData name="suneet mukherjee" userId="743f342fa00789ef" providerId="LiveId" clId="{96C3E1C0-402E-4BC9-888F-3EE94E2FCC6F}" dt="2024-01-15T12:32:31.029" v="1288"/>
          <ac:spMkLst>
            <pc:docMk/>
            <pc:sldMk cId="3464877139" sldId="262"/>
            <ac:spMk id="6" creationId="{DA781798-7139-52F3-3066-20C8139C6596}"/>
          </ac:spMkLst>
        </pc:spChg>
        <pc:spChg chg="add mod">
          <ac:chgData name="suneet mukherjee" userId="743f342fa00789ef" providerId="LiveId" clId="{96C3E1C0-402E-4BC9-888F-3EE94E2FCC6F}" dt="2024-01-15T12:33:14.664" v="1338" actId="20577"/>
          <ac:spMkLst>
            <pc:docMk/>
            <pc:sldMk cId="3464877139" sldId="262"/>
            <ac:spMk id="7" creationId="{11650386-F745-2898-81E3-7875DD248438}"/>
          </ac:spMkLst>
        </pc:spChg>
        <pc:spChg chg="add mod">
          <ac:chgData name="suneet mukherjee" userId="743f342fa00789ef" providerId="LiveId" clId="{96C3E1C0-402E-4BC9-888F-3EE94E2FCC6F}" dt="2024-01-15T12:36:59.988" v="1438" actId="1076"/>
          <ac:spMkLst>
            <pc:docMk/>
            <pc:sldMk cId="3464877139" sldId="262"/>
            <ac:spMk id="20" creationId="{EAAB25F0-8022-3654-EA40-AB87E5C49E10}"/>
          </ac:spMkLst>
        </pc:spChg>
        <pc:spChg chg="add mod">
          <ac:chgData name="suneet mukherjee" userId="743f342fa00789ef" providerId="LiveId" clId="{96C3E1C0-402E-4BC9-888F-3EE94E2FCC6F}" dt="2024-01-15T12:36:54.109" v="1435" actId="14100"/>
          <ac:spMkLst>
            <pc:docMk/>
            <pc:sldMk cId="3464877139" sldId="262"/>
            <ac:spMk id="21" creationId="{041A1D14-3C17-5CF6-FA76-118CC0F4A74D}"/>
          </ac:spMkLst>
        </pc:spChg>
        <pc:spChg chg="add mod">
          <ac:chgData name="suneet mukherjee" userId="743f342fa00789ef" providerId="LiveId" clId="{96C3E1C0-402E-4BC9-888F-3EE94E2FCC6F}" dt="2024-01-15T12:36:48.661" v="1433" actId="1076"/>
          <ac:spMkLst>
            <pc:docMk/>
            <pc:sldMk cId="3464877139" sldId="262"/>
            <ac:spMk id="22" creationId="{9266D9A3-456A-5FF6-042B-0C17443E0A39}"/>
          </ac:spMkLst>
        </pc:spChg>
        <pc:spChg chg="add mod">
          <ac:chgData name="suneet mukherjee" userId="743f342fa00789ef" providerId="LiveId" clId="{96C3E1C0-402E-4BC9-888F-3EE94E2FCC6F}" dt="2024-01-15T12:37:15.888" v="1456" actId="1076"/>
          <ac:spMkLst>
            <pc:docMk/>
            <pc:sldMk cId="3464877139" sldId="262"/>
            <ac:spMk id="23" creationId="{19CD002E-29BB-1378-7958-340FF01B21C4}"/>
          </ac:spMkLst>
        </pc:spChg>
        <pc:spChg chg="add mod">
          <ac:chgData name="suneet mukherjee" userId="743f342fa00789ef" providerId="LiveId" clId="{96C3E1C0-402E-4BC9-888F-3EE94E2FCC6F}" dt="2024-01-15T12:37:28.814" v="1478" actId="1076"/>
          <ac:spMkLst>
            <pc:docMk/>
            <pc:sldMk cId="3464877139" sldId="262"/>
            <ac:spMk id="24" creationId="{1C4AF7D7-DAE5-C2FA-8783-1C7BD304E808}"/>
          </ac:spMkLst>
        </pc:spChg>
        <pc:picChg chg="add mod">
          <ac:chgData name="suneet mukherjee" userId="743f342fa00789ef" providerId="LiveId" clId="{96C3E1C0-402E-4BC9-888F-3EE94E2FCC6F}" dt="2024-01-15T12:32:21.112" v="1284" actId="1076"/>
          <ac:picMkLst>
            <pc:docMk/>
            <pc:sldMk cId="3464877139" sldId="262"/>
            <ac:picMk id="5" creationId="{443412C8-B3D7-A4DC-6864-6CFB74DC125E}"/>
          </ac:picMkLst>
        </pc:picChg>
        <pc:cxnChg chg="add mod">
          <ac:chgData name="suneet mukherjee" userId="743f342fa00789ef" providerId="LiveId" clId="{96C3E1C0-402E-4BC9-888F-3EE94E2FCC6F}" dt="2024-01-15T12:34:45.264" v="1350" actId="13822"/>
          <ac:cxnSpMkLst>
            <pc:docMk/>
            <pc:sldMk cId="3464877139" sldId="262"/>
            <ac:cxnSpMk id="9" creationId="{6311F7A2-1DA6-229C-FCAF-9B2FE232A373}"/>
          </ac:cxnSpMkLst>
        </pc:cxnChg>
        <pc:cxnChg chg="add mod">
          <ac:chgData name="suneet mukherjee" userId="743f342fa00789ef" providerId="LiveId" clId="{96C3E1C0-402E-4BC9-888F-3EE94E2FCC6F}" dt="2024-01-15T12:34:47.823" v="1351" actId="13822"/>
          <ac:cxnSpMkLst>
            <pc:docMk/>
            <pc:sldMk cId="3464877139" sldId="262"/>
            <ac:cxnSpMk id="11" creationId="{7971C0EC-0A8D-97E3-3906-7EC8AC95D77F}"/>
          </ac:cxnSpMkLst>
        </pc:cxnChg>
        <pc:cxnChg chg="add mod">
          <ac:chgData name="suneet mukherjee" userId="743f342fa00789ef" providerId="LiveId" clId="{96C3E1C0-402E-4BC9-888F-3EE94E2FCC6F}" dt="2024-01-15T12:34:50.530" v="1352" actId="13822"/>
          <ac:cxnSpMkLst>
            <pc:docMk/>
            <pc:sldMk cId="3464877139" sldId="262"/>
            <ac:cxnSpMk id="13" creationId="{BBF484BA-4952-87B6-49C9-3936BB549EF3}"/>
          </ac:cxnSpMkLst>
        </pc:cxnChg>
        <pc:cxnChg chg="add del">
          <ac:chgData name="suneet mukherjee" userId="743f342fa00789ef" providerId="LiveId" clId="{96C3E1C0-402E-4BC9-888F-3EE94E2FCC6F}" dt="2024-01-15T12:34:13.023" v="1344" actId="11529"/>
          <ac:cxnSpMkLst>
            <pc:docMk/>
            <pc:sldMk cId="3464877139" sldId="262"/>
            <ac:cxnSpMk id="15" creationId="{C1B125A0-2B51-A2A1-B488-B8C6084CFDBA}"/>
          </ac:cxnSpMkLst>
        </pc:cxnChg>
        <pc:cxnChg chg="add mod">
          <ac:chgData name="suneet mukherjee" userId="743f342fa00789ef" providerId="LiveId" clId="{96C3E1C0-402E-4BC9-888F-3EE94E2FCC6F}" dt="2024-01-15T12:34:53.191" v="1353" actId="13822"/>
          <ac:cxnSpMkLst>
            <pc:docMk/>
            <pc:sldMk cId="3464877139" sldId="262"/>
            <ac:cxnSpMk id="17" creationId="{B9BD6A37-C4E4-C494-FADD-CC342AEEB4B0}"/>
          </ac:cxnSpMkLst>
        </pc:cxnChg>
        <pc:cxnChg chg="add mod">
          <ac:chgData name="suneet mukherjee" userId="743f342fa00789ef" providerId="LiveId" clId="{96C3E1C0-402E-4BC9-888F-3EE94E2FCC6F}" dt="2024-01-15T12:35:33.441" v="1362" actId="13822"/>
          <ac:cxnSpMkLst>
            <pc:docMk/>
            <pc:sldMk cId="3464877139" sldId="262"/>
            <ac:cxnSpMk id="19" creationId="{1889F383-43F0-2FA0-5A61-7924271F640A}"/>
          </ac:cxnSpMkLst>
        </pc:cxnChg>
      </pc:sldChg>
      <pc:sldChg chg="addSp delSp modSp new mod ord">
        <pc:chgData name="suneet mukherjee" userId="743f342fa00789ef" providerId="LiveId" clId="{96C3E1C0-402E-4BC9-888F-3EE94E2FCC6F}" dt="2024-01-15T12:41:26.591" v="1530" actId="14100"/>
        <pc:sldMkLst>
          <pc:docMk/>
          <pc:sldMk cId="2891189644" sldId="263"/>
        </pc:sldMkLst>
        <pc:spChg chg="mod">
          <ac:chgData name="suneet mukherjee" userId="743f342fa00789ef" providerId="LiveId" clId="{96C3E1C0-402E-4BC9-888F-3EE94E2FCC6F}" dt="2024-01-15T12:38:42.005" v="1505" actId="20577"/>
          <ac:spMkLst>
            <pc:docMk/>
            <pc:sldMk cId="2891189644" sldId="263"/>
            <ac:spMk id="2" creationId="{CA6E3515-C769-913F-0035-7440A07F62F3}"/>
          </ac:spMkLst>
        </pc:spChg>
        <pc:spChg chg="del">
          <ac:chgData name="suneet mukherjee" userId="743f342fa00789ef" providerId="LiveId" clId="{96C3E1C0-402E-4BC9-888F-3EE94E2FCC6F}" dt="2024-01-15T12:38:54.004" v="1506" actId="931"/>
          <ac:spMkLst>
            <pc:docMk/>
            <pc:sldMk cId="2891189644" sldId="263"/>
            <ac:spMk id="3" creationId="{C19F3F9D-849A-8F42-F749-679A7C4494EB}"/>
          </ac:spMkLst>
        </pc:spChg>
        <pc:spChg chg="add del mod">
          <ac:chgData name="suneet mukherjee" userId="743f342fa00789ef" providerId="LiveId" clId="{96C3E1C0-402E-4BC9-888F-3EE94E2FCC6F}" dt="2024-01-15T12:39:08.292" v="1512"/>
          <ac:spMkLst>
            <pc:docMk/>
            <pc:sldMk cId="2891189644" sldId="263"/>
            <ac:spMk id="6" creationId="{2E64EC73-AEEC-3486-9505-99056B1B8E42}"/>
          </ac:spMkLst>
        </pc:spChg>
        <pc:spChg chg="add del mod">
          <ac:chgData name="suneet mukherjee" userId="743f342fa00789ef" providerId="LiveId" clId="{96C3E1C0-402E-4BC9-888F-3EE94E2FCC6F}" dt="2024-01-15T12:39:08.292" v="1510" actId="478"/>
          <ac:spMkLst>
            <pc:docMk/>
            <pc:sldMk cId="2891189644" sldId="263"/>
            <ac:spMk id="7" creationId="{803233D4-FE5C-BB6C-1489-868FC0E50805}"/>
          </ac:spMkLst>
        </pc:spChg>
        <pc:spChg chg="add mod">
          <ac:chgData name="suneet mukherjee" userId="743f342fa00789ef" providerId="LiveId" clId="{96C3E1C0-402E-4BC9-888F-3EE94E2FCC6F}" dt="2024-01-15T12:39:50.019" v="1528" actId="6549"/>
          <ac:spMkLst>
            <pc:docMk/>
            <pc:sldMk cId="2891189644" sldId="263"/>
            <ac:spMk id="8" creationId="{C708F452-0654-36A9-81B3-D9F8CE1327AA}"/>
          </ac:spMkLst>
        </pc:spChg>
        <pc:picChg chg="add mod">
          <ac:chgData name="suneet mukherjee" userId="743f342fa00789ef" providerId="LiveId" clId="{96C3E1C0-402E-4BC9-888F-3EE94E2FCC6F}" dt="2024-01-15T12:41:26.591" v="1530" actId="14100"/>
          <ac:picMkLst>
            <pc:docMk/>
            <pc:sldMk cId="2891189644" sldId="263"/>
            <ac:picMk id="5" creationId="{1D92AB27-F855-A3B1-E7AF-02617F733F3A}"/>
          </ac:picMkLst>
        </pc:picChg>
      </pc:sldChg>
      <pc:sldChg chg="addSp delSp modSp new mod">
        <pc:chgData name="suneet mukherjee" userId="743f342fa00789ef" providerId="LiveId" clId="{96C3E1C0-402E-4BC9-888F-3EE94E2FCC6F}" dt="2024-01-15T17:01:43.881" v="1686" actId="1076"/>
        <pc:sldMkLst>
          <pc:docMk/>
          <pc:sldMk cId="2802337627" sldId="264"/>
        </pc:sldMkLst>
        <pc:spChg chg="mod">
          <ac:chgData name="suneet mukherjee" userId="743f342fa00789ef" providerId="LiveId" clId="{96C3E1C0-402E-4BC9-888F-3EE94E2FCC6F}" dt="2024-01-15T16:58:04.455" v="1560" actId="1076"/>
          <ac:spMkLst>
            <pc:docMk/>
            <pc:sldMk cId="2802337627" sldId="264"/>
            <ac:spMk id="2" creationId="{DB99F24F-14C0-E188-5677-BA7ED8BEA7BC}"/>
          </ac:spMkLst>
        </pc:spChg>
        <pc:spChg chg="del">
          <ac:chgData name="suneet mukherjee" userId="743f342fa00789ef" providerId="LiveId" clId="{96C3E1C0-402E-4BC9-888F-3EE94E2FCC6F}" dt="2024-01-15T16:57:33.975" v="1552" actId="931"/>
          <ac:spMkLst>
            <pc:docMk/>
            <pc:sldMk cId="2802337627" sldId="264"/>
            <ac:spMk id="3" creationId="{65CB263A-34F1-5628-F00D-4818A591612E}"/>
          </ac:spMkLst>
        </pc:spChg>
        <pc:spChg chg="add del mod">
          <ac:chgData name="suneet mukherjee" userId="743f342fa00789ef" providerId="LiveId" clId="{96C3E1C0-402E-4BC9-888F-3EE94E2FCC6F}" dt="2024-01-15T16:57:55.475" v="1558"/>
          <ac:spMkLst>
            <pc:docMk/>
            <pc:sldMk cId="2802337627" sldId="264"/>
            <ac:spMk id="6" creationId="{11B057C7-D68D-09A2-8446-1B878425E773}"/>
          </ac:spMkLst>
        </pc:spChg>
        <pc:spChg chg="add mod">
          <ac:chgData name="suneet mukherjee" userId="743f342fa00789ef" providerId="LiveId" clId="{96C3E1C0-402E-4BC9-888F-3EE94E2FCC6F}" dt="2024-01-15T16:58:07.635" v="1562" actId="767"/>
          <ac:spMkLst>
            <pc:docMk/>
            <pc:sldMk cId="2802337627" sldId="264"/>
            <ac:spMk id="7" creationId="{5C8F0FA6-E22F-7412-9010-FE347738D042}"/>
          </ac:spMkLst>
        </pc:spChg>
        <pc:spChg chg="add del mod">
          <ac:chgData name="suneet mukherjee" userId="743f342fa00789ef" providerId="LiveId" clId="{96C3E1C0-402E-4BC9-888F-3EE94E2FCC6F}" dt="2024-01-15T16:58:25.895" v="1569"/>
          <ac:spMkLst>
            <pc:docMk/>
            <pc:sldMk cId="2802337627" sldId="264"/>
            <ac:spMk id="8" creationId="{4DB079C0-FDC5-C27A-3061-E6019ABAA815}"/>
          </ac:spMkLst>
        </pc:spChg>
        <pc:spChg chg="add del mod">
          <ac:chgData name="suneet mukherjee" userId="743f342fa00789ef" providerId="LiveId" clId="{96C3E1C0-402E-4BC9-888F-3EE94E2FCC6F}" dt="2024-01-15T16:58:25.895" v="1571"/>
          <ac:spMkLst>
            <pc:docMk/>
            <pc:sldMk cId="2802337627" sldId="264"/>
            <ac:spMk id="9" creationId="{CBC6BB68-4E3D-DA8D-6A29-F49E4F630D57}"/>
          </ac:spMkLst>
        </pc:spChg>
        <pc:spChg chg="add del mod">
          <ac:chgData name="suneet mukherjee" userId="743f342fa00789ef" providerId="LiveId" clId="{96C3E1C0-402E-4BC9-888F-3EE94E2FCC6F}" dt="2024-01-15T16:58:33.615" v="1574"/>
          <ac:spMkLst>
            <pc:docMk/>
            <pc:sldMk cId="2802337627" sldId="264"/>
            <ac:spMk id="10" creationId="{20B4311E-4D81-E341-BDD6-4C39CDB592FA}"/>
          </ac:spMkLst>
        </pc:spChg>
        <pc:spChg chg="add mod">
          <ac:chgData name="suneet mukherjee" userId="743f342fa00789ef" providerId="LiveId" clId="{96C3E1C0-402E-4BC9-888F-3EE94E2FCC6F}" dt="2024-01-15T16:59:03.425" v="1587" actId="6549"/>
          <ac:spMkLst>
            <pc:docMk/>
            <pc:sldMk cId="2802337627" sldId="264"/>
            <ac:spMk id="11" creationId="{510D0FAF-3020-8E3C-B283-1356E1BB6027}"/>
          </ac:spMkLst>
        </pc:spChg>
        <pc:spChg chg="add mod">
          <ac:chgData name="suneet mukherjee" userId="743f342fa00789ef" providerId="LiveId" clId="{96C3E1C0-402E-4BC9-888F-3EE94E2FCC6F}" dt="2024-01-15T17:00:46.955" v="1626" actId="1076"/>
          <ac:spMkLst>
            <pc:docMk/>
            <pc:sldMk cId="2802337627" sldId="264"/>
            <ac:spMk id="20" creationId="{5360EF59-6E06-DA44-6D3D-3467D11449EB}"/>
          </ac:spMkLst>
        </pc:spChg>
        <pc:spChg chg="add mod">
          <ac:chgData name="suneet mukherjee" userId="743f342fa00789ef" providerId="LiveId" clId="{96C3E1C0-402E-4BC9-888F-3EE94E2FCC6F}" dt="2024-01-15T17:01:12.875" v="1656" actId="404"/>
          <ac:spMkLst>
            <pc:docMk/>
            <pc:sldMk cId="2802337627" sldId="264"/>
            <ac:spMk id="21" creationId="{40F82572-3C14-F334-471B-7949F44F261E}"/>
          </ac:spMkLst>
        </pc:spChg>
        <pc:spChg chg="add mod">
          <ac:chgData name="suneet mukherjee" userId="743f342fa00789ef" providerId="LiveId" clId="{96C3E1C0-402E-4BC9-888F-3EE94E2FCC6F}" dt="2024-01-15T17:01:43.881" v="1686" actId="1076"/>
          <ac:spMkLst>
            <pc:docMk/>
            <pc:sldMk cId="2802337627" sldId="264"/>
            <ac:spMk id="22" creationId="{2201367F-42DD-E69D-2CE7-1C4DC061F62D}"/>
          </ac:spMkLst>
        </pc:spChg>
        <pc:picChg chg="add mod">
          <ac:chgData name="suneet mukherjee" userId="743f342fa00789ef" providerId="LiveId" clId="{96C3E1C0-402E-4BC9-888F-3EE94E2FCC6F}" dt="2024-01-15T16:59:20.225" v="1591" actId="14100"/>
          <ac:picMkLst>
            <pc:docMk/>
            <pc:sldMk cId="2802337627" sldId="264"/>
            <ac:picMk id="5" creationId="{1CE30290-E3BE-EF14-9E63-A8F763D0BC65}"/>
          </ac:picMkLst>
        </pc:picChg>
        <pc:cxnChg chg="add del">
          <ac:chgData name="suneet mukherjee" userId="743f342fa00789ef" providerId="LiveId" clId="{96C3E1C0-402E-4BC9-888F-3EE94E2FCC6F}" dt="2024-01-15T16:59:35.545" v="1593" actId="11529"/>
          <ac:cxnSpMkLst>
            <pc:docMk/>
            <pc:sldMk cId="2802337627" sldId="264"/>
            <ac:cxnSpMk id="13" creationId="{F4E0A80C-CE40-D9BF-6B36-AABF76A8BF84}"/>
          </ac:cxnSpMkLst>
        </pc:cxnChg>
        <pc:cxnChg chg="add mod">
          <ac:chgData name="suneet mukherjee" userId="743f342fa00789ef" providerId="LiveId" clId="{96C3E1C0-402E-4BC9-888F-3EE94E2FCC6F}" dt="2024-01-15T16:59:46.405" v="1595" actId="13822"/>
          <ac:cxnSpMkLst>
            <pc:docMk/>
            <pc:sldMk cId="2802337627" sldId="264"/>
            <ac:cxnSpMk id="15" creationId="{A1359504-899C-0C2D-8190-BD18A58A40E5}"/>
          </ac:cxnSpMkLst>
        </pc:cxnChg>
        <pc:cxnChg chg="add mod">
          <ac:chgData name="suneet mukherjee" userId="743f342fa00789ef" providerId="LiveId" clId="{96C3E1C0-402E-4BC9-888F-3EE94E2FCC6F}" dt="2024-01-15T17:00:01.195" v="1597" actId="13822"/>
          <ac:cxnSpMkLst>
            <pc:docMk/>
            <pc:sldMk cId="2802337627" sldId="264"/>
            <ac:cxnSpMk id="17" creationId="{AE9F7173-2462-A52E-E624-BBF665832C1F}"/>
          </ac:cxnSpMkLst>
        </pc:cxnChg>
        <pc:cxnChg chg="add mod">
          <ac:chgData name="suneet mukherjee" userId="743f342fa00789ef" providerId="LiveId" clId="{96C3E1C0-402E-4BC9-888F-3EE94E2FCC6F}" dt="2024-01-15T17:00:08.965" v="1599" actId="13822"/>
          <ac:cxnSpMkLst>
            <pc:docMk/>
            <pc:sldMk cId="2802337627" sldId="264"/>
            <ac:cxnSpMk id="19" creationId="{1B4D54F3-3273-42C6-E02A-7AFE39C60BCB}"/>
          </ac:cxnSpMkLst>
        </pc:cxnChg>
      </pc:sldChg>
      <pc:sldChg chg="modSp new mod ord">
        <pc:chgData name="suneet mukherjee" userId="743f342fa00789ef" providerId="LiveId" clId="{96C3E1C0-402E-4BC9-888F-3EE94E2FCC6F}" dt="2024-01-15T17:02:50.855" v="1845" actId="20577"/>
        <pc:sldMkLst>
          <pc:docMk/>
          <pc:sldMk cId="1607988035" sldId="265"/>
        </pc:sldMkLst>
        <pc:spChg chg="mod">
          <ac:chgData name="suneet mukherjee" userId="743f342fa00789ef" providerId="LiveId" clId="{96C3E1C0-402E-4BC9-888F-3EE94E2FCC6F}" dt="2024-01-15T17:01:56.969" v="1701" actId="20577"/>
          <ac:spMkLst>
            <pc:docMk/>
            <pc:sldMk cId="1607988035" sldId="265"/>
            <ac:spMk id="2" creationId="{7F3F47C9-4BC7-2618-3011-C0C1AEAE9181}"/>
          </ac:spMkLst>
        </pc:spChg>
        <pc:spChg chg="mod">
          <ac:chgData name="suneet mukherjee" userId="743f342fa00789ef" providerId="LiveId" clId="{96C3E1C0-402E-4BC9-888F-3EE94E2FCC6F}" dt="2024-01-15T17:02:50.855" v="1845" actId="20577"/>
          <ac:spMkLst>
            <pc:docMk/>
            <pc:sldMk cId="1607988035" sldId="265"/>
            <ac:spMk id="3" creationId="{65248A0B-109E-04F3-5B31-7E862581B5D1}"/>
          </ac:spMkLst>
        </pc:spChg>
      </pc:sldChg>
      <pc:sldChg chg="addSp delSp modSp new mod modClrScheme chgLayout">
        <pc:chgData name="suneet mukherjee" userId="743f342fa00789ef" providerId="LiveId" clId="{96C3E1C0-402E-4BC9-888F-3EE94E2FCC6F}" dt="2024-01-15T17:03:48.785" v="1864" actId="1076"/>
        <pc:sldMkLst>
          <pc:docMk/>
          <pc:sldMk cId="2820026917" sldId="266"/>
        </pc:sldMkLst>
        <pc:spChg chg="add del mod ord">
          <ac:chgData name="suneet mukherjee" userId="743f342fa00789ef" providerId="LiveId" clId="{96C3E1C0-402E-4BC9-888F-3EE94E2FCC6F}" dt="2024-01-15T17:03:20.275" v="1849" actId="700"/>
          <ac:spMkLst>
            <pc:docMk/>
            <pc:sldMk cId="2820026917" sldId="266"/>
            <ac:spMk id="2" creationId="{BD8A7849-4600-2428-2274-36EE9A705FEB}"/>
          </ac:spMkLst>
        </pc:spChg>
        <pc:spChg chg="add del mod ord">
          <ac:chgData name="suneet mukherjee" userId="743f342fa00789ef" providerId="LiveId" clId="{96C3E1C0-402E-4BC9-888F-3EE94E2FCC6F}" dt="2024-01-15T17:03:20.275" v="1849" actId="700"/>
          <ac:spMkLst>
            <pc:docMk/>
            <pc:sldMk cId="2820026917" sldId="266"/>
            <ac:spMk id="3" creationId="{0EE6294C-AC66-1216-8F4C-05E7633DDC70}"/>
          </ac:spMkLst>
        </pc:spChg>
        <pc:spChg chg="add del mod ord">
          <ac:chgData name="suneet mukherjee" userId="743f342fa00789ef" providerId="LiveId" clId="{96C3E1C0-402E-4BC9-888F-3EE94E2FCC6F}" dt="2024-01-15T17:03:14.650" v="1848" actId="700"/>
          <ac:spMkLst>
            <pc:docMk/>
            <pc:sldMk cId="2820026917" sldId="266"/>
            <ac:spMk id="4" creationId="{8000C1D2-ED7F-F75E-C056-3F3F32C40D49}"/>
          </ac:spMkLst>
        </pc:spChg>
        <pc:spChg chg="add del mod ord">
          <ac:chgData name="suneet mukherjee" userId="743f342fa00789ef" providerId="LiveId" clId="{96C3E1C0-402E-4BC9-888F-3EE94E2FCC6F}" dt="2024-01-15T17:03:14.650" v="1848" actId="700"/>
          <ac:spMkLst>
            <pc:docMk/>
            <pc:sldMk cId="2820026917" sldId="266"/>
            <ac:spMk id="5" creationId="{70BEE035-47BB-7881-3231-2F5E17D3D362}"/>
          </ac:spMkLst>
        </pc:spChg>
        <pc:spChg chg="add del mod ord">
          <ac:chgData name="suneet mukherjee" userId="743f342fa00789ef" providerId="LiveId" clId="{96C3E1C0-402E-4BC9-888F-3EE94E2FCC6F}" dt="2024-01-15T17:03:14.650" v="1848" actId="700"/>
          <ac:spMkLst>
            <pc:docMk/>
            <pc:sldMk cId="2820026917" sldId="266"/>
            <ac:spMk id="6" creationId="{882AFC2F-4EAE-90E2-3B43-C733150B0659}"/>
          </ac:spMkLst>
        </pc:spChg>
        <pc:spChg chg="add mod">
          <ac:chgData name="suneet mukherjee" userId="743f342fa00789ef" providerId="LiveId" clId="{96C3E1C0-402E-4BC9-888F-3EE94E2FCC6F}" dt="2024-01-15T17:03:48.785" v="1864" actId="1076"/>
          <ac:spMkLst>
            <pc:docMk/>
            <pc:sldMk cId="2820026917" sldId="266"/>
            <ac:spMk id="7" creationId="{6C148324-A2B6-31E9-14B9-8BB3955BC2CE}"/>
          </ac:spMkLst>
        </pc:spChg>
      </pc:sldChg>
    </pc:docChg>
  </pc:docChgLst>
</pc:chgInfo>
</file>

<file path=ppt/media/image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777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456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912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77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187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473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58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1967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479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447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31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DC2184-6A78-40E5-8D32-EDEABB0572BA}" type="datetimeFigureOut">
              <a:rPr lang="en-IN" smtClean="0"/>
              <a:t>17-01-2024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742AD2F-9D14-4FA1-A4C6-9F8D490A210C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4266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BC457-E804-2108-22D1-9CD3C65E62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Police Feedback System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8A5E77-BA88-4C44-61C6-AD78C40974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Ketan Kedar and Milan Sharma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0573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A25C-864F-34B4-231A-C0AD741B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0B6A1-FEB6-F6E8-EF00-15CC180F1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technologies used in this project are: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Html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CSS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JavaScript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PHP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MySQL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Python</a:t>
            </a:r>
          </a:p>
        </p:txBody>
      </p:sp>
    </p:spTree>
    <p:extLst>
      <p:ext uri="{BB962C8B-B14F-4D97-AF65-F5344CB8AC3E}">
        <p14:creationId xmlns:p14="http://schemas.microsoft.com/office/powerpoint/2010/main" val="3217086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C218235-F130-285D-55CE-9B793AFF6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EDC87D0-CD88-BED3-7B75-70ECD7CD009E}"/>
              </a:ext>
            </a:extLst>
          </p:cNvPr>
          <p:cNvSpPr/>
          <p:nvPr/>
        </p:nvSpPr>
        <p:spPr>
          <a:xfrm>
            <a:off x="7588577" y="254524"/>
            <a:ext cx="1545996" cy="169682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B04C417-A334-762E-23FF-95A4F94655C1}"/>
              </a:ext>
            </a:extLst>
          </p:cNvPr>
          <p:cNvSpPr txBox="1">
            <a:spLocks/>
          </p:cNvSpPr>
          <p:nvPr/>
        </p:nvSpPr>
        <p:spPr>
          <a:xfrm>
            <a:off x="3922041" y="652334"/>
            <a:ext cx="4347917" cy="90120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8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78530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8611A-034C-330B-BCB7-7B15FD249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99B0F-7295-3908-BBD0-9CB4BB653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Our Police Feedback System makes it easier for the public to share their experiences without any worries. It is a web site which is easy to use and navigate, and it also lets the users keep their identities hidden while providing their valuable feedback.</a:t>
            </a:r>
          </a:p>
        </p:txBody>
      </p:sp>
    </p:spTree>
    <p:extLst>
      <p:ext uri="{BB962C8B-B14F-4D97-AF65-F5344CB8AC3E}">
        <p14:creationId xmlns:p14="http://schemas.microsoft.com/office/powerpoint/2010/main" val="1406058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E7345-436E-B093-7C3C-AAC0A935F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B0112-348B-51E4-6BD3-5522D318C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Bulk-SMS System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Full Feedback page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Interactive Chatbot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Uses session management as security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Feedback Analysis for Admins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Supports multiple languages (Hindi and English)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1266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FA58A-F115-C36C-2C37-A7139A4B8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B646D-B5B1-BD23-2134-5A42E554A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05711" cy="402336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Our website uses session management as the main aspect to security.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Attacks like broken web authentication, SQL injections, Unauthorized Access, parameter tempering, Insecure Direct Object References, etc. are mitigated in our website.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uses a unique session id each time a user logs in which only lasts till the user reloads or logs 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134F3-E4BB-EF62-C97B-ABFFB9691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786" y="2846835"/>
            <a:ext cx="6477561" cy="1371719"/>
          </a:xfrm>
          <a:prstGeom prst="roundRect">
            <a:avLst>
              <a:gd name="adj" fmla="val 9107"/>
            </a:avLst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6B84F00-8C14-4952-7515-2D8C389745C7}"/>
              </a:ext>
            </a:extLst>
          </p:cNvPr>
          <p:cNvSpPr/>
          <p:nvPr/>
        </p:nvSpPr>
        <p:spPr>
          <a:xfrm>
            <a:off x="8748073" y="2988297"/>
            <a:ext cx="2419799" cy="3487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03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19700-9B60-F61D-1B80-7EE161F12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Multilingual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136DA-F675-9453-9349-69194CD49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887237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Our Website supports both Hindi and English languages.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allows seamless transition between English and Hindi which lets wide range of people to provide feedbacks.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900A79-4526-77B0-C72C-B2EEA38FE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959" y="2084832"/>
            <a:ext cx="4944477" cy="278562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484578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2FDF2-B1BF-FE49-B4A8-EBFF96C98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Bulk-SMS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FE3FF-0815-68FE-60E3-AD1CE4C44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4" y="2294485"/>
            <a:ext cx="3923624" cy="376618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Bulk SMS system uses </a:t>
            </a:r>
            <a:r>
              <a:rPr lang="en-US" dirty="0" err="1"/>
              <a:t>twilio</a:t>
            </a:r>
            <a:r>
              <a:rPr lang="en-US" dirty="0"/>
              <a:t> python library to send messages.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shares link to the feedback page where users are asked to provide short, good neutral or bad feedbacks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882179-F451-9558-D905-1779D5EB8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629" y="2021107"/>
            <a:ext cx="6958684" cy="3287053"/>
          </a:xfrm>
          <a:prstGeom prst="roundRect">
            <a:avLst>
              <a:gd name="adj" fmla="val 10015"/>
            </a:avLst>
          </a:prstGeom>
        </p:spPr>
      </p:pic>
    </p:spTree>
    <p:extLst>
      <p:ext uri="{BB962C8B-B14F-4D97-AF65-F5344CB8AC3E}">
        <p14:creationId xmlns:p14="http://schemas.microsoft.com/office/powerpoint/2010/main" val="3432094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6BDE0-03D5-5BB7-0130-36A478FEE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AD67B-C246-2199-716E-762568AE5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392" y="2157731"/>
            <a:ext cx="4526940" cy="376618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Our full feedback page lets user give their feedback in full description.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lets them select a police station they wish to provide feedback 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uses a tagging system which lets users choose their relevant tags for better describing their feedback.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User can choose to provide their names, by default it is anonymous.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8733C8-FF2D-9083-0FE1-E4A806343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7490" y="2234730"/>
            <a:ext cx="7069668" cy="3322781"/>
          </a:xfrm>
          <a:prstGeom prst="roundRect">
            <a:avLst>
              <a:gd name="adj" fmla="val 3617"/>
            </a:avLst>
          </a:prstGeom>
        </p:spPr>
      </p:pic>
    </p:spTree>
    <p:extLst>
      <p:ext uri="{BB962C8B-B14F-4D97-AF65-F5344CB8AC3E}">
        <p14:creationId xmlns:p14="http://schemas.microsoft.com/office/powerpoint/2010/main" val="1647161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C1E4B-C7AD-2A00-8A80-7B47B6200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3F13B-536C-8DA4-8089-2D20E173F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4" y="2322764"/>
            <a:ext cx="5630454" cy="376618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Our Chat bot can help users with various tasks such as navigating the webpages, support options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It reads user inputs to generate predefined responses.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E9D80C-27E9-58C9-5B8F-BD743314B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551" y="1328632"/>
            <a:ext cx="4435224" cy="5075360"/>
          </a:xfrm>
          <a:prstGeom prst="roundRect">
            <a:avLst>
              <a:gd name="adj" fmla="val 6252"/>
            </a:avLst>
          </a:prstGeom>
        </p:spPr>
      </p:pic>
    </p:spTree>
    <p:extLst>
      <p:ext uri="{BB962C8B-B14F-4D97-AF65-F5344CB8AC3E}">
        <p14:creationId xmlns:p14="http://schemas.microsoft.com/office/powerpoint/2010/main" val="2373250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2AA0C-D670-EA72-0510-1D2A37805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FF482-8693-3150-3EA3-527208CB4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019" y="2172879"/>
            <a:ext cx="4726223" cy="402336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Feedback Analysis page provides full feedback analysis as well as Bulk SMS feedback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Full feedbacks are mostly </a:t>
            </a:r>
            <a:r>
              <a:rPr lang="en-US" dirty="0" err="1"/>
              <a:t>analysed</a:t>
            </a:r>
            <a:r>
              <a:rPr lang="en-US" dirty="0"/>
              <a:t> using the tags, provided in the feedback.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Bulk SMS are </a:t>
            </a:r>
            <a:r>
              <a:rPr lang="en-US" dirty="0" err="1"/>
              <a:t>analysed</a:t>
            </a:r>
            <a:r>
              <a:rPr lang="en-US" dirty="0"/>
              <a:t> based on the feedback provided, good, neutral or bad.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Feedback analysis page also lets admin add more stations for the users to choose from.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CAB7D1-EAD1-5902-37AD-20071F2CA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242" y="2076913"/>
            <a:ext cx="6280315" cy="3954544"/>
          </a:xfrm>
          <a:prstGeom prst="roundRect">
            <a:avLst>
              <a:gd name="adj" fmla="val 5702"/>
            </a:avLst>
          </a:prstGeom>
        </p:spPr>
      </p:pic>
    </p:spTree>
    <p:extLst>
      <p:ext uri="{BB962C8B-B14F-4D97-AF65-F5344CB8AC3E}">
        <p14:creationId xmlns:p14="http://schemas.microsoft.com/office/powerpoint/2010/main" val="32770577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460</TotalTime>
  <Words>407</Words>
  <Application>Microsoft Office PowerPoint</Application>
  <PresentationFormat>Widescreen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Tw Cen MT</vt:lpstr>
      <vt:lpstr>Tw Cen MT Condensed</vt:lpstr>
      <vt:lpstr>Wingdings 3</vt:lpstr>
      <vt:lpstr>Integral</vt:lpstr>
      <vt:lpstr>Police Feedback System</vt:lpstr>
      <vt:lpstr>INTRODUCTION</vt:lpstr>
      <vt:lpstr>FEATURES</vt:lpstr>
      <vt:lpstr>Security aspects</vt:lpstr>
      <vt:lpstr>Multilingual</vt:lpstr>
      <vt:lpstr>Bulk-SMS System</vt:lpstr>
      <vt:lpstr>Full Feedback</vt:lpstr>
      <vt:lpstr>Chatbot</vt:lpstr>
      <vt:lpstr>Feedback Analysis</vt:lpstr>
      <vt:lpstr>Technologies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Police Feedback System</dc:title>
  <dc:creator>suneet mukherjee</dc:creator>
  <cp:lastModifiedBy>Divyansh Sharma</cp:lastModifiedBy>
  <cp:revision>6</cp:revision>
  <dcterms:created xsi:type="dcterms:W3CDTF">2024-01-15T11:34:56Z</dcterms:created>
  <dcterms:modified xsi:type="dcterms:W3CDTF">2024-01-17T20:28:24Z</dcterms:modified>
</cp:coreProperties>
</file>

<file path=docProps/thumbnail.jpeg>
</file>